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656763" cy="6877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469931" y="0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72C944E3-820F-4FFF-96E1-DEC9A56565DF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32004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469931" y="6532004"/>
            <a:ext cx="4184597" cy="343853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2940B1F0-B443-4CBB-A380-65AFD0BA48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25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1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11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5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99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227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7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2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48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1DE88-30B4-4A54-AA33-41A364DDA7FB}" type="datetimeFigureOut">
              <a:rPr lang="ru-RU" smtClean="0"/>
              <a:t>26.09.2012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ABC74-AD4E-4747-9AFA-0A898E0F2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23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Равноускоренное движение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Решение задач 9 класс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24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35855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8186169" cy="3089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681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600" y="3212976"/>
            <a:ext cx="845649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4784" y="1124744"/>
            <a:ext cx="8188325" cy="1753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26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74" y="332656"/>
            <a:ext cx="9101167" cy="5330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4680520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2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2614"/>
            <a:ext cx="6912768" cy="290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940017"/>
            <a:ext cx="7488832" cy="357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521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Равноускоренное движение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Равноускоренное движение</dc:title>
  <dc:creator>Ольга</dc:creator>
  <cp:lastModifiedBy>Медиа1</cp:lastModifiedBy>
  <cp:revision>2</cp:revision>
  <cp:lastPrinted>2012-09-25T16:50:19Z</cp:lastPrinted>
  <dcterms:created xsi:type="dcterms:W3CDTF">2012-09-25T16:42:34Z</dcterms:created>
  <dcterms:modified xsi:type="dcterms:W3CDTF">2012-09-26T05:29:35Z</dcterms:modified>
</cp:coreProperties>
</file>